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54" r:id="rId5"/>
    <p:sldId id="1143" r:id="rId6"/>
    <p:sldId id="1155" r:id="rId7"/>
    <p:sldId id="1144" r:id="rId8"/>
    <p:sldId id="1156" r:id="rId9"/>
    <p:sldId id="1145" r:id="rId10"/>
    <p:sldId id="1151" r:id="rId11"/>
    <p:sldId id="1159" r:id="rId12"/>
    <p:sldId id="1157" r:id="rId13"/>
    <p:sldId id="1146" r:id="rId14"/>
    <p:sldId id="1160" r:id="rId15"/>
    <p:sldId id="1152" r:id="rId16"/>
    <p:sldId id="1163" r:id="rId17"/>
    <p:sldId id="1161" r:id="rId18"/>
    <p:sldId id="1162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9967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a message with the subject “Congratulations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appeared in her email box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finally joined her dream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she shared her ideas with writers who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encouraged her to trust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the fingerprint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is different from others, your stories have a special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a bestselling writer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88485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8891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考查动词辨析。句意：玛雅赢得了比赛！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赢得；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finally joined her dream club.”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玛雅赢得了比赛。故选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9992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39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4084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a message with the subject “Congratulations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appeared in her email box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finally joined her dream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she shared her ideas with writers who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encouraged her to trust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the fingerprint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is different from others, your stories have a special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a bestselling writer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6889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874" y="37984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2650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考查副词辨析。句意：在那里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她与作家们分享她的想法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他们热情地鼓励她相信自己。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热情地；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“encouraged her to trust herself”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作家们热情地鼓励她相信自己。故选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8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718"/>
            <a:ext cx="11485848" cy="20594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a message with the subject “Congratulations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appeared in her email box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finally joined her dream club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she shared her ideas with writers who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encouraged her to trust herself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the fingerprint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is different from others, your stories have a special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a bestselling writer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033534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15167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609598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考查名词辨析。句意：一位畅销书作家说：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就像指纹一样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它与其他人的不同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你的故事有一种独特的风格。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”mark 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标记；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风格；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答案。根据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different from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others,”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玛雅的故事有一种独特的风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格。故选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2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endParaRPr lang="zh-CN" altLang="zh-CN" sz="22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5319792"/>
            <a:ext cx="297180" cy="2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7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home, Maya felt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write articles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Magazines began accepting her works, and readers wrote, “Your words make us believe in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2833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27528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考查形容词辨析。句意：回到家后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玛雅感到更加自信地去写文章。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write articles”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受到鼓舞后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玛雅变得更加有自信了。故选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35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with many of her books coming out, Maya is invited by lots of schools to share her experience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successful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says, “Our dreams are worth chasing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495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考查疑问词辨析。句意：现在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随着她的许多书出版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玛雅被许多学校邀请去分享她如何成功的经验。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be successful”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此处表示邀请她分享如何成功的经验。故选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78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keeps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pages are filled with her old poems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back cover, she adds, “Words come from the heart, but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fires the journey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0435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108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考查形容词辨析。句意：玛雅仍然保留着那个早期的笔记本。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多彩的；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脏的；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早期的。根据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“Its pages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filled with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old poems.”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玛雅仍保留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填满</a:t>
            </a:r>
            <a:endParaRPr lang="zh-CN" altLang="zh-CN" sz="1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着那个早期的笔记本。故选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箭头右.eps" descr="id:2147488617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615487" y="3681606"/>
            <a:ext cx="360040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9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keeps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notebook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pages are filled with her old poems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back cover, she adds, “Words come from the heart, but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fires the journey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20312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10894"/>
            <a:ext cx="11485848" cy="2746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考查名词辨析。句意：在封底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她补充道：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文字来自内心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但行动点燃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”action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商业；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价值。根据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“Words </a:t>
            </a:r>
            <a:r>
              <a:rPr lang="en-US" altLang="zh-CN" sz="23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from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heart”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行动点燃了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endParaRPr lang="zh-CN" altLang="zh-CN" sz="23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旅程。故选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624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983638" y="3645024"/>
            <a:ext cx="288032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8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and wide, encouraging young people to take up pens and follow their hearts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35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考查动词辨析。句意：玛雅的经历广为传播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鼓励着年轻人拿起笔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追随自己的内心。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销售；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“far and wide”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此处表示玛雅的经历广为传播。故选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764704"/>
            <a:ext cx="11665296" cy="568863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47047"/>
            <a:ext cx="11485848" cy="533428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with many of her books coming out, Maya is invited by lots of schools to share her experience about early to be successful.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随着玛雅的多部作品问世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许多学校邀请她去分享关于如何取得成功的经验。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3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主句：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is invited by lots of schools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接受动作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不定式作目的状语：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share her experience...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说明被邀请的目的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独立主格结构：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many of her books coming out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作原因状语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介词短语：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early to be successful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</a:t>
            </a:r>
            <a:r>
              <a:rPr lang="en-US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sz="23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to be successful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为不定式短语作介词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：时间副词</a:t>
            </a: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修饰整个句子</a:t>
            </a:r>
            <a:endParaRPr lang="zh-CN" altLang="zh-CN" sz="23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lots of schools</a:t>
            </a:r>
            <a:r>
              <a:rPr lang="zh-CN" altLang="zh-CN" sz="23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：被动语态中的动作执行者</a:t>
            </a:r>
            <a:endParaRPr lang="zh-CN" altLang="zh-CN" sz="23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译文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7948" y="2322396"/>
            <a:ext cx="792088" cy="264029"/>
          </a:xfrm>
          <a:prstGeom prst="rect">
            <a:avLst/>
          </a:prstGeom>
        </p:spPr>
      </p:pic>
      <p:pic>
        <p:nvPicPr>
          <p:cNvPr id="7" name="分析.eps" descr="id:21474886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4948" y="2831327"/>
            <a:ext cx="792088" cy="2880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773330"/>
            <a:ext cx="1728192" cy="36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45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142709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岁的女孩玛雅努力追求自己梦想的故事。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21297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616167"/>
            <a:ext cx="11593288" cy="146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042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Maya, a 15-year-old girl, lived in a busy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loved writing, so her notebook was full of poems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both her parents worried about her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“Writing is not an easy way to get success,” they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following her heart, Maya had to study business after finishing high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47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35210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5093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考查名词辨析。句意：她喜欢写作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所以她的笔记本里充满了诗歌和故事。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her notebook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full 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poems and”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她的笔记本里写满了诗歌和故事。故选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276" y="5203066"/>
            <a:ext cx="2996596" cy="49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Maya, a 15-year-old girl, lived in a busy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loved writing, so her notebook was full of poems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both her parents worried about her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“Writing is not an easy way to get success,” they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following her heart, Maya had to study business after finishing high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681" y="3712269"/>
            <a:ext cx="19050" cy="95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02004" y="33367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0854" y="37890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考查介词辨析。句意：没有追随自己的内心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玛雅不得不在高中毕业后学习商业。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“Maya had to study business after finishing high school”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此处指的是没有追随自己的内心。故选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6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0007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first term, Maya found a writing competition for the college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prize was a chance to work with famous writers in a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afraid, she told her parents about that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6477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374083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考查连词辨析。句意：她既兴奋但又害怕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于是告诉了父母。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“afraid”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玛雅既兴奋但又害怕。故选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752" y="32799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0124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it’s too risky—what will happen if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your studies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they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845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harmful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56083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考查形容词辨析。句意：他们说：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这太冒险了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如果父母担心写作比赛会对玛雅的学习有害怎么办？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必要的；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有害的；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too risky”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父母担心写作比赛会对玛雅的学习有害。故选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752" y="20819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89478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hope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understand what this means to me,” Maya replied with tears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“Fine, but only if you balance it with your studies,” her parents nodded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>
            <a:spLocks noGrp="1"/>
          </p:cNvSpPr>
          <p:nvPr/>
        </p:nvSpPr>
        <p:spPr bwMode="auto">
          <a:xfrm>
            <a:off x="352283" y="299695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考查代词辨析。句意：她含泪回答：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我希望你们能理解这对我意味着什么。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understand what this means to me”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玛雅希望父母能理解自己。故选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5446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7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night, Maya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 until she felt sleepy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sent stories to the club, but all the replies were polite “no”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evening, Maya said to herself, “Should I stop writing or keep on doing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wrote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drew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478582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考查动词辨析。句意：每天晚上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,Maya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都熬夜写作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直到感到困倦。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“late until she felt sleepy”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玛雅每晚都熬夜写作。故选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03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thinking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mother hugged her, “Remember why you started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6661150" algn="l"/>
                <a:tab pos="909129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counting down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 off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 up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25304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0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考查动词短语辨析。句意：当她正在考虑放弃时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她的母亲拥抱了她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记住你为什么开始。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”count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倒计时；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off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mother hugged her”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及语境可知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此处表示当她正在考虑放弃时。故选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90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1287</Words>
  <Application>Microsoft Office PowerPoint</Application>
  <PresentationFormat>自定义</PresentationFormat>
  <Paragraphs>78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2025-09-17T19:15:31Z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